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74" r:id="rId4"/>
    <p:sldId id="257" r:id="rId5"/>
    <p:sldId id="260" r:id="rId6"/>
    <p:sldId id="269" r:id="rId7"/>
    <p:sldId id="280" r:id="rId8"/>
    <p:sldId id="279" r:id="rId9"/>
    <p:sldId id="278" r:id="rId10"/>
    <p:sldId id="277" r:id="rId11"/>
    <p:sldId id="263" r:id="rId12"/>
    <p:sldId id="259" r:id="rId13"/>
    <p:sldId id="258" r:id="rId14"/>
    <p:sldId id="262" r:id="rId15"/>
    <p:sldId id="270" r:id="rId16"/>
    <p:sldId id="264" r:id="rId17"/>
    <p:sldId id="266" r:id="rId18"/>
    <p:sldId id="268" r:id="rId19"/>
    <p:sldId id="26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1820-7015-4217-B682-042C0BA842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1C6-A961-441E-9845-FDE57939B9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1820-7015-4217-B682-042C0BA842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1C6-A961-441E-9845-FDE57939B9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1820-7015-4217-B682-042C0BA842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1C6-A961-441E-9845-FDE57939B9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1820-7015-4217-B682-042C0BA842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1C6-A961-441E-9845-FDE57939B9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1820-7015-4217-B682-042C0BA842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1C6-A961-441E-9845-FDE57939B9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1820-7015-4217-B682-042C0BA842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1C6-A961-441E-9845-FDE57939B9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1820-7015-4217-B682-042C0BA842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1C6-A961-441E-9845-FDE57939B9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1820-7015-4217-B682-042C0BA842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1C6-A961-441E-9845-FDE57939B9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1820-7015-4217-B682-042C0BA842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1C6-A961-441E-9845-FDE57939B9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1820-7015-4217-B682-042C0BA842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1C6-A961-441E-9845-FDE57939B9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1820-7015-4217-B682-042C0BA842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81C6-A961-441E-9845-FDE57939B9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51820-7015-4217-B682-042C0BA842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C81C6-A961-441E-9845-FDE57939B9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9.jpeg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6.jpeg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3.jpeg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jpeg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0.jpeg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1.jpeg"/><Relationship Id="rId7" Type="http://schemas.openxmlformats.org/officeDocument/2006/relationships/image" Target="../media/image80.jpeg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1450" y="692785"/>
            <a:ext cx="695198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.</a:t>
            </a:r>
            <a:endParaRPr lang="en-US" altLang="zh-CN" sz="48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5" name="副标题 53"/>
          <p:cNvSpPr>
            <a:spLocks noGrp="1"/>
          </p:cNvSpPr>
          <p:nvPr/>
        </p:nvSpPr>
        <p:spPr>
          <a:xfrm>
            <a:off x="4367808" y="5157471"/>
            <a:ext cx="3456384" cy="5037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170" tIns="46990" rIns="90170" bIns="46990" numCol="1" anchor="t" anchorCtr="0" compatLnSpc="1">
            <a:normAutofit lnSpcReduction="10000"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F1AA07"/>
                </a:solidFill>
                <a:latin typeface="+mn-ea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Stencil" panose="040409050D0802020404" charset="0"/>
              </a:rPr>
              <a:t>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tencil" panose="040409050D0802020404" charset="0"/>
              </a:rPr>
              <a:t>         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Stencil" panose="040409050D0802020404" charset="0"/>
            </a:endParaRPr>
          </a:p>
          <a:p>
            <a:endParaRPr lang="en-US" sz="2800" dirty="0">
              <a:solidFill>
                <a:schemeClr val="bg1">
                  <a:lumMod val="65000"/>
                </a:schemeClr>
              </a:solidFill>
              <a:latin typeface="Stencil" panose="040409050D0802020404" charset="0"/>
            </a:endParaRPr>
          </a:p>
          <a:p>
            <a:endParaRPr lang="en-US" sz="2800" dirty="0">
              <a:solidFill>
                <a:schemeClr val="bg1">
                  <a:lumMod val="65000"/>
                </a:schemeClr>
              </a:solidFill>
              <a:latin typeface="Stencil" panose="040409050D0802020404" charset="0"/>
            </a:endParaRPr>
          </a:p>
          <a:p>
            <a:endParaRPr lang="en-US" sz="2800" dirty="0">
              <a:solidFill>
                <a:schemeClr val="bg1">
                  <a:lumMod val="65000"/>
                </a:schemeClr>
              </a:solidFill>
              <a:latin typeface="Stencil" panose="040409050D08020204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35560" y="692696"/>
            <a:ext cx="77661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2209800" y="2850266"/>
            <a:ext cx="77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9785" y="2780665"/>
            <a:ext cx="6840671" cy="34150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Women</a:t>
            </a:r>
            <a:r>
              <a:rPr lang="zh-CN" altLang="en-US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’</a:t>
            </a:r>
            <a:r>
              <a:rPr lang="en-US" altLang="zh-CN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 Fishnet Tights</a:t>
            </a:r>
            <a:r>
              <a:rPr lang="en-US" altLang="zh-CN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/Socks/Mesh Bodysuit</a:t>
            </a:r>
            <a:endParaRPr lang="en-US" altLang="zh-CN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altLang="zh-CN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New Collection</a:t>
            </a:r>
            <a:endParaRPr lang="en-US" altLang="zh-CN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en-US" altLang="zh-CN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altLang="zh-CN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2026</a:t>
            </a:r>
            <a:endParaRPr lang="zh-CN" altLang="en-US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文本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69" y="643467"/>
            <a:ext cx="2862861" cy="5571066"/>
          </a:xfrm>
          <a:prstGeom prst="rect">
            <a:avLst/>
          </a:prstGeom>
        </p:spPr>
      </p:pic>
      <p:pic>
        <p:nvPicPr>
          <p:cNvPr id="4" name="图片 3" descr="地上穿着球鞋的一双脚&#10;&#10;中度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23" y="643467"/>
            <a:ext cx="5003951" cy="55710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地上穿着球鞋的一双脚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1" y="643466"/>
            <a:ext cx="2473744" cy="2624663"/>
          </a:xfrm>
          <a:prstGeom prst="rect">
            <a:avLst/>
          </a:prstGeom>
        </p:spPr>
      </p:pic>
      <p:pic>
        <p:nvPicPr>
          <p:cNvPr id="3" name="图片 2" descr="躺在地上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21" y="703293"/>
            <a:ext cx="5130052" cy="2000719"/>
          </a:xfrm>
          <a:prstGeom prst="rect">
            <a:avLst/>
          </a:prstGeom>
        </p:spPr>
      </p:pic>
      <p:pic>
        <p:nvPicPr>
          <p:cNvPr id="5" name="图片 4" descr="图片包含 服装, 游戏机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242" y="218922"/>
            <a:ext cx="1252338" cy="3130847"/>
          </a:xfrm>
          <a:prstGeom prst="rect">
            <a:avLst/>
          </a:prstGeom>
        </p:spPr>
      </p:pic>
      <p:pic>
        <p:nvPicPr>
          <p:cNvPr id="9" name="图片 8" descr="女人穿着裙子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5" y="3589863"/>
            <a:ext cx="2908216" cy="2624665"/>
          </a:xfrm>
          <a:prstGeom prst="rect">
            <a:avLst/>
          </a:prstGeom>
        </p:spPr>
      </p:pic>
      <p:pic>
        <p:nvPicPr>
          <p:cNvPr id="13" name="图片 12" descr="人的手&#10;&#10;中度可信度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4" y="3999372"/>
            <a:ext cx="3743538" cy="1824974"/>
          </a:xfrm>
          <a:prstGeom prst="rect">
            <a:avLst/>
          </a:prstGeom>
        </p:spPr>
      </p:pic>
      <p:pic>
        <p:nvPicPr>
          <p:cNvPr id="11" name="图片 10" descr="女人穿着比基尼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78" y="3268128"/>
            <a:ext cx="1112302" cy="35311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1" y="0"/>
            <a:ext cx="1740065" cy="4046663"/>
          </a:xfrm>
          <a:prstGeom prst="rect">
            <a:avLst/>
          </a:prstGeom>
        </p:spPr>
      </p:pic>
      <p:pic>
        <p:nvPicPr>
          <p:cNvPr id="11" name="图片 10" descr="形状, 箭头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15" y="172640"/>
            <a:ext cx="2576994" cy="3095488"/>
          </a:xfrm>
          <a:prstGeom prst="rect">
            <a:avLst/>
          </a:prstGeom>
        </p:spPr>
      </p:pic>
      <p:pic>
        <p:nvPicPr>
          <p:cNvPr id="5" name="图片 4" descr="游戏机里面的人物&#10;&#10;低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046" y="101290"/>
            <a:ext cx="1531784" cy="3691048"/>
          </a:xfrm>
          <a:prstGeom prst="rect">
            <a:avLst/>
          </a:prstGeom>
        </p:spPr>
      </p:pic>
      <p:pic>
        <p:nvPicPr>
          <p:cNvPr id="3" name="图片 2" descr="卡通人物&#10;&#10;低可信度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3" y="3276568"/>
            <a:ext cx="1563840" cy="3258001"/>
          </a:xfrm>
          <a:prstGeom prst="rect">
            <a:avLst/>
          </a:prstGeom>
        </p:spPr>
      </p:pic>
      <p:pic>
        <p:nvPicPr>
          <p:cNvPr id="7" name="图片 6" descr="卡通人物&#10;&#10;低可信度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42" y="2819913"/>
            <a:ext cx="1838754" cy="3714656"/>
          </a:xfrm>
          <a:prstGeom prst="rect">
            <a:avLst/>
          </a:prstGeom>
        </p:spPr>
      </p:pic>
      <p:pic>
        <p:nvPicPr>
          <p:cNvPr id="9" name="图片 8" descr="图片包含 镜子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52" y="3009037"/>
            <a:ext cx="1007652" cy="37669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卡通人物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2" y="557508"/>
            <a:ext cx="2212975" cy="4926013"/>
          </a:xfrm>
          <a:prstGeom prst="rect">
            <a:avLst/>
          </a:prstGeom>
        </p:spPr>
      </p:pic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79" y="557507"/>
            <a:ext cx="2651125" cy="4926013"/>
          </a:xfrm>
          <a:prstGeom prst="rect">
            <a:avLst/>
          </a:prstGeom>
        </p:spPr>
      </p:pic>
      <p:pic>
        <p:nvPicPr>
          <p:cNvPr id="11" name="图片 10" descr="卡通人物&#10;&#10;低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882" y="2359431"/>
            <a:ext cx="968138" cy="3367860"/>
          </a:xfrm>
          <a:prstGeom prst="rect">
            <a:avLst/>
          </a:prstGeom>
        </p:spPr>
      </p:pic>
      <p:pic>
        <p:nvPicPr>
          <p:cNvPr id="13" name="图片 12" descr="卡通人物&#10;&#10;中度可信度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61" y="628297"/>
            <a:ext cx="2472069" cy="4398412"/>
          </a:xfrm>
          <a:prstGeom prst="rect">
            <a:avLst/>
          </a:prstGeom>
        </p:spPr>
      </p:pic>
      <p:pic>
        <p:nvPicPr>
          <p:cNvPr id="15" name="图片 14" descr="卡通人物&#10;&#10;中度可信度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569" y="-14122"/>
            <a:ext cx="1484313" cy="2841625"/>
          </a:xfrm>
          <a:prstGeom prst="rect">
            <a:avLst/>
          </a:prstGeom>
        </p:spPr>
      </p:pic>
      <p:pic>
        <p:nvPicPr>
          <p:cNvPr id="5" name="图片 4" descr="图片包含 服装, 游戏机, 站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713" y="2888875"/>
            <a:ext cx="1203189" cy="3318597"/>
          </a:xfrm>
          <a:prstGeom prst="rect">
            <a:avLst/>
          </a:prstGeom>
        </p:spPr>
      </p:pic>
      <p:pic>
        <p:nvPicPr>
          <p:cNvPr id="9" name="图片 8" descr="人穿着裙子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88" y="402071"/>
            <a:ext cx="1778720" cy="52368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游戏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0" y="185103"/>
            <a:ext cx="1895475" cy="3530600"/>
          </a:xfrm>
          <a:prstGeom prst="rect">
            <a:avLst/>
          </a:prstGeom>
        </p:spPr>
      </p:pic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13" y="2427969"/>
            <a:ext cx="1903413" cy="3530600"/>
          </a:xfrm>
          <a:prstGeom prst="rect">
            <a:avLst/>
          </a:prstGeom>
        </p:spPr>
      </p:pic>
      <p:pic>
        <p:nvPicPr>
          <p:cNvPr id="4" name="图片 3" descr="女人穿着黑色的裙子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22" y="819150"/>
            <a:ext cx="2740025" cy="3530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602" y="1435871"/>
            <a:ext cx="1344613" cy="3530600"/>
          </a:xfrm>
          <a:prstGeom prst="rect">
            <a:avLst/>
          </a:prstGeom>
        </p:spPr>
      </p:pic>
      <p:pic>
        <p:nvPicPr>
          <p:cNvPr id="6" name="图片 5" descr="卡通人物&#10;&#10;低可信度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270" y="716099"/>
            <a:ext cx="1155700" cy="2044700"/>
          </a:xfrm>
          <a:prstGeom prst="rect">
            <a:avLst/>
          </a:prstGeom>
        </p:spPr>
      </p:pic>
      <p:pic>
        <p:nvPicPr>
          <p:cNvPr id="7" name="图片 6" descr="图片包含 背景图案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73" y="3398993"/>
            <a:ext cx="1344613" cy="2996664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08" y="2093392"/>
            <a:ext cx="957080" cy="30318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214533"/>
            <a:ext cx="12192000" cy="6434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图片 2" descr="图片包含 游戏机, 服装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666750"/>
            <a:ext cx="2217738" cy="48783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525" y="666750"/>
            <a:ext cx="2266950" cy="48783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088" y="666750"/>
            <a:ext cx="1701800" cy="48783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666750"/>
            <a:ext cx="920750" cy="17986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00" y="2540000"/>
            <a:ext cx="920750" cy="30051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3863" y="666750"/>
            <a:ext cx="1789113" cy="4878388"/>
          </a:xfrm>
          <a:prstGeom prst="rect">
            <a:avLst/>
          </a:prstGeom>
        </p:spPr>
      </p:pic>
      <p:pic>
        <p:nvPicPr>
          <p:cNvPr id="11" name="图片 10" descr="穿着紧身衣的人&#10;&#10;中度可信度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588" y="666750"/>
            <a:ext cx="1643063" cy="48783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/>
          <p:cNvGrpSpPr>
            <a:grpSpLocks noGrp="1" noRot="1" noChangeAspect="1" noMove="1" noResize="1" noUngrp="1"/>
          </p:cNvGrpSpPr>
          <p:nvPr/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44" name="Freeform: Shape 43"/>
            <p:cNvSpPr/>
            <p:nvPr/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938" y="673100"/>
            <a:ext cx="1746250" cy="5510213"/>
          </a:xfrm>
          <a:prstGeom prst="rect">
            <a:avLst/>
          </a:prstGeom>
        </p:spPr>
      </p:pic>
      <p:pic>
        <p:nvPicPr>
          <p:cNvPr id="27" name="图片 26" descr="卡通人物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9581" y="2677319"/>
            <a:ext cx="5510213" cy="15017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188" y="673100"/>
            <a:ext cx="2516188" cy="55102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988" y="673100"/>
            <a:ext cx="862013" cy="1906588"/>
          </a:xfrm>
          <a:prstGeom prst="rect">
            <a:avLst/>
          </a:prstGeom>
        </p:spPr>
      </p:pic>
      <p:pic>
        <p:nvPicPr>
          <p:cNvPr id="23" name="图片 22" descr="卡通人物&#10;&#10;中度可信度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97488" y="3987800"/>
            <a:ext cx="3529013" cy="8620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6025" y="673100"/>
            <a:ext cx="2451100" cy="55102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1738" y="673100"/>
            <a:ext cx="1457325" cy="55102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 descr="地上穿着球鞋的一双脚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" r="-2" b="16"/>
          <a:stretch>
            <a:fillRect/>
          </a:stretch>
        </p:blipFill>
        <p:spPr>
          <a:xfrm>
            <a:off x="965200" y="999541"/>
            <a:ext cx="2879083" cy="4858917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粉色头发的卡通人物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" b="54"/>
          <a:stretch>
            <a:fillRect/>
          </a:stretch>
        </p:blipFill>
        <p:spPr>
          <a:xfrm>
            <a:off x="4647976" y="998970"/>
            <a:ext cx="2880360" cy="4861073"/>
          </a:xfrm>
          <a:prstGeom prst="rect">
            <a:avLst/>
          </a:prstGeom>
        </p:spPr>
      </p:pic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地上穿着球鞋的一双脚&#10;&#10;描述已自动生成"/>
          <p:cNvPicPr>
            <a:picLocks noChangeAspect="1"/>
          </p:cNvPicPr>
          <p:nvPr/>
        </p:nvPicPr>
        <p:blipFill rotWithShape="1">
          <a:blip r:embed="rId3"/>
          <a:srcRect r="-3" b="41"/>
          <a:stretch>
            <a:fillRect/>
          </a:stretch>
        </p:blipFill>
        <p:spPr>
          <a:xfrm>
            <a:off x="8343941" y="998471"/>
            <a:ext cx="2880360" cy="48610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女人穿着内衣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642938"/>
            <a:ext cx="2330450" cy="2168525"/>
          </a:xfrm>
          <a:prstGeom prst="rect">
            <a:avLst/>
          </a:prstGeom>
        </p:spPr>
      </p:pic>
      <p:pic>
        <p:nvPicPr>
          <p:cNvPr id="11" name="图片 10" descr="女人穿着内衣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2886075"/>
            <a:ext cx="2330450" cy="2684463"/>
          </a:xfrm>
          <a:prstGeom prst="rect">
            <a:avLst/>
          </a:prstGeom>
        </p:spPr>
      </p:pic>
      <p:pic>
        <p:nvPicPr>
          <p:cNvPr id="15" name="图片 14" descr="女人穿着内衣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3" y="642938"/>
            <a:ext cx="3776663" cy="4926013"/>
          </a:xfrm>
          <a:prstGeom prst="rect">
            <a:avLst/>
          </a:prstGeom>
        </p:spPr>
      </p:pic>
      <p:pic>
        <p:nvPicPr>
          <p:cNvPr id="3" name="图片 2" descr="穿着内衣的女人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642938"/>
            <a:ext cx="1128713" cy="2352675"/>
          </a:xfrm>
          <a:prstGeom prst="rect">
            <a:avLst/>
          </a:prstGeom>
        </p:spPr>
      </p:pic>
      <p:pic>
        <p:nvPicPr>
          <p:cNvPr id="13" name="图片 12" descr="女人穿着裙子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38" y="642938"/>
            <a:ext cx="1470025" cy="2352675"/>
          </a:xfrm>
          <a:prstGeom prst="rect">
            <a:avLst/>
          </a:prstGeom>
        </p:spPr>
      </p:pic>
      <p:pic>
        <p:nvPicPr>
          <p:cNvPr id="17" name="图片 16" descr="穿着内衣的女人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3070225"/>
            <a:ext cx="1574800" cy="2500313"/>
          </a:xfrm>
          <a:prstGeom prst="rect">
            <a:avLst/>
          </a:prstGeom>
        </p:spPr>
      </p:pic>
      <p:pic>
        <p:nvPicPr>
          <p:cNvPr id="9" name="图片 8" descr="卡通人物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238" y="3070225"/>
            <a:ext cx="1025525" cy="2500313"/>
          </a:xfrm>
          <a:prstGeom prst="rect">
            <a:avLst/>
          </a:prstGeom>
        </p:spPr>
      </p:pic>
      <p:pic>
        <p:nvPicPr>
          <p:cNvPr id="7" name="图片 6" descr="穿白色衣服的女子&#10;&#10;低可信度描述已自动生成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88" y="642938"/>
            <a:ext cx="1725613" cy="49260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IMG_20250926_110957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320" y="1167130"/>
            <a:ext cx="5189855" cy="5189855"/>
          </a:xfrm>
          <a:prstGeom prst="rect">
            <a:avLst/>
          </a:prstGeom>
        </p:spPr>
      </p:pic>
      <p:pic>
        <p:nvPicPr>
          <p:cNvPr id="8" name="图片 7" descr="IMG_20250926_111109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570" y="805180"/>
            <a:ext cx="5621655" cy="5621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长发的脚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1711325"/>
            <a:ext cx="1566863" cy="2208213"/>
          </a:xfrm>
          <a:prstGeom prst="rect">
            <a:avLst/>
          </a:prstGeom>
        </p:spPr>
      </p:pic>
      <p:pic>
        <p:nvPicPr>
          <p:cNvPr id="3" name="图片 2" descr="图片包含 服装, 室内, 游戏机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38" y="1711325"/>
            <a:ext cx="1704975" cy="2208213"/>
          </a:xfrm>
          <a:prstGeom prst="rect">
            <a:avLst/>
          </a:prstGeom>
        </p:spPr>
      </p:pic>
      <p:pic>
        <p:nvPicPr>
          <p:cNvPr id="25" name="图片 24" descr="地上穿着球鞋的一双脚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1711325"/>
            <a:ext cx="1416050" cy="2208213"/>
          </a:xfrm>
          <a:prstGeom prst="rect">
            <a:avLst/>
          </a:prstGeom>
        </p:spPr>
      </p:pic>
      <p:pic>
        <p:nvPicPr>
          <p:cNvPr id="19" name="图片 18" descr="人穿着比基尼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25" y="1711325"/>
            <a:ext cx="1671638" cy="2208213"/>
          </a:xfrm>
          <a:prstGeom prst="rect">
            <a:avLst/>
          </a:prstGeom>
        </p:spPr>
      </p:pic>
      <p:pic>
        <p:nvPicPr>
          <p:cNvPr id="17" name="图片 16" descr="图片包含 桌子, 室内, 杯子, 体育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711325"/>
            <a:ext cx="2813050" cy="2208213"/>
          </a:xfrm>
          <a:prstGeom prst="rect">
            <a:avLst/>
          </a:prstGeom>
        </p:spPr>
      </p:pic>
      <p:pic>
        <p:nvPicPr>
          <p:cNvPr id="39" name="图片 38" descr="图片包含 对, 桌子, 挂, 一群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288" y="1711325"/>
            <a:ext cx="1909763" cy="2208213"/>
          </a:xfrm>
          <a:prstGeom prst="rect">
            <a:avLst/>
          </a:prstGeom>
        </p:spPr>
      </p:pic>
      <p:pic>
        <p:nvPicPr>
          <p:cNvPr id="35" name="图片 34" descr="人在系鞋带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3997325"/>
            <a:ext cx="4537075" cy="2122488"/>
          </a:xfrm>
          <a:prstGeom prst="rect">
            <a:avLst/>
          </a:prstGeom>
        </p:spPr>
      </p:pic>
      <p:pic>
        <p:nvPicPr>
          <p:cNvPr id="9" name="图片 8" descr="文本, 信件, 白板&#10;&#10;描述已自动生成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3997325"/>
            <a:ext cx="3716338" cy="2122488"/>
          </a:xfrm>
          <a:prstGeom prst="rect">
            <a:avLst/>
          </a:prstGeom>
        </p:spPr>
      </p:pic>
      <p:pic>
        <p:nvPicPr>
          <p:cNvPr id="41" name="图片 40" descr="躺在地上&#10;&#10;中度可信度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75" y="3997325"/>
            <a:ext cx="3065463" cy="21224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地上穿着球鞋的一双脚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23136"/>
            <a:ext cx="3278292" cy="2065323"/>
          </a:xfrm>
          <a:prstGeom prst="rect">
            <a:avLst/>
          </a:prstGeom>
        </p:spPr>
      </p:pic>
      <p:pic>
        <p:nvPicPr>
          <p:cNvPr id="11" name="图片 10" descr="卡通人物&#10;&#10;中度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3" y="1687004"/>
            <a:ext cx="3743538" cy="3483986"/>
          </a:xfrm>
          <a:prstGeom prst="rect">
            <a:avLst/>
          </a:prstGeom>
        </p:spPr>
      </p:pic>
      <p:pic>
        <p:nvPicPr>
          <p:cNvPr id="15" name="图片 14" descr="地上穿着球鞋的一双脚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4" y="874524"/>
            <a:ext cx="3239769" cy="2162545"/>
          </a:xfrm>
          <a:prstGeom prst="rect">
            <a:avLst/>
          </a:prstGeom>
        </p:spPr>
      </p:pic>
      <p:pic>
        <p:nvPicPr>
          <p:cNvPr id="5" name="图片 4" descr="地上穿着球鞋的一双脚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873631"/>
            <a:ext cx="3278292" cy="2057128"/>
          </a:xfrm>
          <a:prstGeom prst="rect">
            <a:avLst/>
          </a:prstGeom>
        </p:spPr>
      </p:pic>
      <p:pic>
        <p:nvPicPr>
          <p:cNvPr id="29" name="图片 28" descr="图片包含 服装, 游戏机, 女人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57" y="3589863"/>
            <a:ext cx="2954181" cy="26439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地上穿着球鞋的一双脚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05949"/>
            <a:ext cx="3278292" cy="2499697"/>
          </a:xfrm>
          <a:prstGeom prst="rect">
            <a:avLst/>
          </a:prstGeom>
        </p:spPr>
      </p:pic>
      <p:pic>
        <p:nvPicPr>
          <p:cNvPr id="6" name="图片 5" descr="地上穿着球鞋的一双脚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3" y="692353"/>
            <a:ext cx="3743538" cy="2526888"/>
          </a:xfrm>
          <a:prstGeom prst="rect">
            <a:avLst/>
          </a:prstGeom>
        </p:spPr>
      </p:pic>
      <p:pic>
        <p:nvPicPr>
          <p:cNvPr id="8" name="图片 7" descr="人穿着内衣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86" y="643466"/>
            <a:ext cx="3133924" cy="2624662"/>
          </a:xfrm>
          <a:prstGeom prst="rect">
            <a:avLst/>
          </a:prstGeom>
        </p:spPr>
      </p:pic>
      <p:pic>
        <p:nvPicPr>
          <p:cNvPr id="5" name="图片 4" descr="人穿着内衣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713815"/>
            <a:ext cx="3278292" cy="2376761"/>
          </a:xfrm>
          <a:prstGeom prst="rect">
            <a:avLst/>
          </a:prstGeom>
        </p:spPr>
      </p:pic>
      <p:pic>
        <p:nvPicPr>
          <p:cNvPr id="4" name="图片 3" descr="袜子的人&#10;&#10;中度可信度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4" y="3610980"/>
            <a:ext cx="3743538" cy="26017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690" y="3589863"/>
            <a:ext cx="1797915" cy="26439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IMG_20250926_111028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" y="669925"/>
            <a:ext cx="5621655" cy="5621655"/>
          </a:xfrm>
          <a:prstGeom prst="rect">
            <a:avLst/>
          </a:prstGeom>
        </p:spPr>
      </p:pic>
      <p:pic>
        <p:nvPicPr>
          <p:cNvPr id="5" name="图片 4" descr="IMG_20250926_110537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905" y="911860"/>
            <a:ext cx="5476875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IMG_20250926_110354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3225" y="276860"/>
            <a:ext cx="6208395" cy="6208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0250926_110450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4180" y="420370"/>
            <a:ext cx="6160135" cy="61601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20250926_11030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9550" y="407670"/>
            <a:ext cx="6043295" cy="60432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jNzdiMTFmMjNlNGVmNWE3ZWYxODM0NDMwNGMwMj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WPS 演示</Application>
  <PresentationFormat>宽屏</PresentationFormat>
  <Paragraphs>14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Stencil</vt:lpstr>
      <vt:lpstr>等线 Light</vt:lpstr>
      <vt:lpstr>等线</vt:lpstr>
      <vt:lpstr>微软雅黑</vt:lpstr>
      <vt:lpstr>Arial Unicode MS</vt:lpstr>
      <vt:lpstr>Calibri</vt:lpstr>
      <vt:lpstr>Office 主题​​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m035918</dc:creator>
  <cp:lastModifiedBy>Nicole Wu</cp:lastModifiedBy>
  <cp:revision>7</cp:revision>
  <dcterms:created xsi:type="dcterms:W3CDTF">2024-01-24T05:42:00Z</dcterms:created>
  <dcterms:modified xsi:type="dcterms:W3CDTF">2025-09-28T09:06:04Z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2321589</vt:lpwstr>
  </property>
  <property fmtid="{D5CDD505-2E9C-101B-9397-08002B2CF9AE}" pid="3" name="NXPowerLiteSettings">
    <vt:lpwstr>F70005D002A000</vt:lpwstr>
  </property>
  <property fmtid="{D5CDD505-2E9C-101B-9397-08002B2CF9AE}" pid="4" name="NXPowerLiteVersion">
    <vt:lpwstr>D10.0.1</vt:lpwstr>
  </property>
  <property fmtid="{D5CDD505-2E9C-101B-9397-08002B2CF9AE}" pid="5" name="ICV">
    <vt:lpwstr>C3A0E8492332421E813000AF0B7C6186_13</vt:lpwstr>
  </property>
  <property fmtid="{D5CDD505-2E9C-101B-9397-08002B2CF9AE}" pid="6" name="KSOProductBuildVer">
    <vt:lpwstr>2052-12.1.0.22529</vt:lpwstr>
  </property>
</Properties>
</file>